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4" r:id="rId1"/>
  </p:sldMasterIdLst>
  <p:sldIdLst>
    <p:sldId id="259" r:id="rId2"/>
    <p:sldId id="262" r:id="rId3"/>
    <p:sldId id="263" r:id="rId4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1" autoAdjust="0"/>
    <p:restoredTop sz="94660"/>
  </p:normalViewPr>
  <p:slideViewPr>
    <p:cSldViewPr snapToGrid="0">
      <p:cViewPr>
        <p:scale>
          <a:sx n="75" d="100"/>
          <a:sy n="75" d="100"/>
        </p:scale>
        <p:origin x="735" y="2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2F126E9-43BB-EC60-2F34-9D470914A6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7F77AECB-090A-EE5F-3050-FEAF9D6116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8CA3F0B-BF1B-9079-E8E4-D95C01903F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9CA2E-30FA-4502-BD20-1B65BDD13C91}" type="datetimeFigureOut">
              <a:rPr lang="ko-KR" altLang="en-US" smtClean="0"/>
              <a:t>2026-02-12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C121255-1B3D-4580-5DE0-CE4C474013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2824B19-48A0-CA4A-93EA-287C1D4058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65DCB-18FF-49A3-A842-7398B0B3136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5123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7DD7D8-8FE5-7442-CF85-92E9C1EC4B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22542F9-C1F0-4770-ECBB-8595873BC6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B4E4A19-33E8-2FA9-5A19-9129AD6372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9CA2E-30FA-4502-BD20-1B65BDD13C91}" type="datetimeFigureOut">
              <a:rPr lang="ko-KR" altLang="en-US" smtClean="0"/>
              <a:t>2026-02-12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6BB7E0F-3DAB-32C2-A4AE-9A24B18B0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7B115C6-D9F5-C401-298C-16B0A42ADB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65DCB-18FF-49A3-A842-7398B0B3136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83719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1FDEDCD-97C9-409F-B640-80CB1D26D3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2DE63438-35C7-1C35-2C54-8211579B9C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623DF9D-C920-5536-4B44-9CEE67A6AF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5A101BF6-00D0-B242-7D11-3225A5C273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D38D092A-9BEB-1433-7767-C2A4259558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C1F4EC3B-6FF0-3574-11C5-C8C7CE5A1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9CA2E-30FA-4502-BD20-1B65BDD13C91}" type="datetimeFigureOut">
              <a:rPr lang="ko-KR" altLang="en-US" smtClean="0"/>
              <a:t>2026-02-12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314CEC74-37AD-2371-64A6-3BCC27D98D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15DC03C6-6062-1038-71A5-3073022CF1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65DCB-18FF-49A3-A842-7398B0B3136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44185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Standard 4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76">
            <a:extLst>
              <a:ext uri="{FF2B5EF4-FFF2-40B4-BE49-F238E27FC236}">
                <a16:creationId xmlns:a16="http://schemas.microsoft.com/office/drawing/2014/main" id="{E36BA3BD-6AFC-E81D-E58F-0D5DD23BDBD4}"/>
              </a:ext>
            </a:extLst>
          </p:cNvPr>
          <p:cNvSpPr>
            <a:spLocks noGrp="1"/>
          </p:cNvSpPr>
          <p:nvPr>
            <p:ph type="body" sz="quarter" idx="150" hasCustomPrompt="1"/>
          </p:nvPr>
        </p:nvSpPr>
        <p:spPr>
          <a:xfrm>
            <a:off x="1647429" y="713078"/>
            <a:ext cx="8897143" cy="174248"/>
          </a:xfrm>
          <a:prstGeom prst="rect">
            <a:avLst/>
          </a:prstGeom>
        </p:spPr>
        <p:txBody>
          <a:bodyPr lIns="77349" tIns="38675" rIns="77349" bIns="38675" anchor="ctr">
            <a:normAutofit/>
          </a:bodyPr>
          <a:lstStyle>
            <a:lvl1pPr marL="0" indent="0" algn="ctr">
              <a:lnSpc>
                <a:spcPct val="100000"/>
              </a:lnSpc>
              <a:buFontTx/>
              <a:buNone/>
              <a:defRPr sz="110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Tx/>
              <a:buNone/>
              <a:defRPr sz="1520"/>
            </a:lvl2pPr>
            <a:lvl3pPr>
              <a:buFontTx/>
              <a:buNone/>
              <a:defRPr sz="1520"/>
            </a:lvl3pPr>
            <a:lvl4pPr>
              <a:buFontTx/>
              <a:buNone/>
              <a:defRPr sz="1520"/>
            </a:lvl4pPr>
            <a:lvl5pPr>
              <a:buFontTx/>
              <a:buNone/>
              <a:defRPr sz="1520"/>
            </a:lvl5pPr>
          </a:lstStyle>
          <a:p>
            <a:pPr lvl="0"/>
            <a:r>
              <a:rPr lang="en-US" dirty="0"/>
              <a:t>Click here to add affiliations</a:t>
            </a:r>
            <a:r>
              <a:rPr lang="en-US" altLang="ko-KR" dirty="0"/>
              <a:t> (11pt, regular)</a:t>
            </a:r>
            <a:endParaRPr lang="en-US" dirty="0"/>
          </a:p>
        </p:txBody>
      </p:sp>
      <p:sp>
        <p:nvSpPr>
          <p:cNvPr id="3" name="Text Placeholder 76">
            <a:extLst>
              <a:ext uri="{FF2B5EF4-FFF2-40B4-BE49-F238E27FC236}">
                <a16:creationId xmlns:a16="http://schemas.microsoft.com/office/drawing/2014/main" id="{F3DB7401-C1AD-8B64-478C-235BB3DB0109}"/>
              </a:ext>
            </a:extLst>
          </p:cNvPr>
          <p:cNvSpPr>
            <a:spLocks noGrp="1"/>
          </p:cNvSpPr>
          <p:nvPr>
            <p:ph type="body" sz="quarter" idx="151" hasCustomPrompt="1"/>
          </p:nvPr>
        </p:nvSpPr>
        <p:spPr>
          <a:xfrm>
            <a:off x="1647429" y="464351"/>
            <a:ext cx="8897143" cy="202222"/>
          </a:xfrm>
          <a:prstGeom prst="rect">
            <a:avLst/>
          </a:prstGeom>
        </p:spPr>
        <p:txBody>
          <a:bodyPr lIns="77349" tIns="38675" rIns="77349" bIns="38675" anchor="ctr" anchorCtr="1">
            <a:no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120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Tx/>
              <a:buNone/>
              <a:defRPr sz="1520"/>
            </a:lvl2pPr>
            <a:lvl3pPr>
              <a:buFontTx/>
              <a:buNone/>
              <a:defRPr sz="1520"/>
            </a:lvl3pPr>
            <a:lvl4pPr>
              <a:buFontTx/>
              <a:buNone/>
              <a:defRPr sz="1520"/>
            </a:lvl4pPr>
            <a:lvl5pPr>
              <a:buFontTx/>
              <a:buNone/>
              <a:defRPr sz="1520"/>
            </a:lvl5pPr>
          </a:lstStyle>
          <a:p>
            <a:pPr lvl="0"/>
            <a:r>
              <a:rPr lang="en-US" dirty="0"/>
              <a:t>Click here to add authors</a:t>
            </a:r>
            <a:r>
              <a:rPr lang="en-US" altLang="ko-KR" dirty="0"/>
              <a:t> (12pt, regular)</a:t>
            </a:r>
            <a:endParaRPr lang="en-US" dirty="0"/>
          </a:p>
        </p:txBody>
      </p:sp>
      <p:sp>
        <p:nvSpPr>
          <p:cNvPr id="4" name="Text Placeholder 76">
            <a:extLst>
              <a:ext uri="{FF2B5EF4-FFF2-40B4-BE49-F238E27FC236}">
                <a16:creationId xmlns:a16="http://schemas.microsoft.com/office/drawing/2014/main" id="{54FC761B-0861-CD42-FE6D-A2C9C8D499FB}"/>
              </a:ext>
            </a:extLst>
          </p:cNvPr>
          <p:cNvSpPr>
            <a:spLocks noGrp="1"/>
          </p:cNvSpPr>
          <p:nvPr>
            <p:ph type="body" sz="quarter" idx="153" hasCustomPrompt="1"/>
          </p:nvPr>
        </p:nvSpPr>
        <p:spPr>
          <a:xfrm>
            <a:off x="1647429" y="133414"/>
            <a:ext cx="8897143" cy="284432"/>
          </a:xfrm>
          <a:prstGeom prst="rect">
            <a:avLst/>
          </a:prstGeom>
        </p:spPr>
        <p:txBody>
          <a:bodyPr lIns="77349" tIns="38675" rIns="77349" bIns="38675" anchor="ctr" anchorCtr="1">
            <a:norm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1800" b="1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Tx/>
              <a:buNone/>
              <a:defRPr sz="1520"/>
            </a:lvl2pPr>
            <a:lvl3pPr>
              <a:buFontTx/>
              <a:buNone/>
              <a:defRPr sz="1520"/>
            </a:lvl3pPr>
            <a:lvl4pPr>
              <a:buFontTx/>
              <a:buNone/>
              <a:defRPr sz="1520"/>
            </a:lvl4pPr>
            <a:lvl5pPr>
              <a:buFontTx/>
              <a:buNone/>
              <a:defRPr sz="1520"/>
            </a:lvl5pPr>
          </a:lstStyle>
          <a:p>
            <a:pPr lvl="0"/>
            <a:r>
              <a:rPr lang="en-US" dirty="0"/>
              <a:t>Click here to add title (18pt, regular)</a:t>
            </a: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AF311F10-A114-05A3-C58F-7E7736CAED2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25086" y="1100084"/>
            <a:ext cx="5758350" cy="568377"/>
          </a:xfrm>
          <a:prstGeom prst="rect">
            <a:avLst/>
          </a:prstGeom>
        </p:spPr>
        <p:txBody>
          <a:bodyPr wrap="square" lIns="223877" tIns="223877" rIns="223877" bIns="223877">
            <a:spAutoFit/>
          </a:bodyPr>
          <a:lstStyle>
            <a:lvl1pPr marL="0" indent="0">
              <a:buNone/>
              <a:defRPr sz="839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62679" indent="-139491">
              <a:defRPr sz="623">
                <a:latin typeface="Trebuchet MS" pitchFamily="34" charset="0"/>
              </a:defRPr>
            </a:lvl2pPr>
            <a:lvl3pPr marL="502170" indent="-139491">
              <a:defRPr sz="623">
                <a:latin typeface="Trebuchet MS" pitchFamily="34" charset="0"/>
              </a:defRPr>
            </a:lvl3pPr>
            <a:lvl4pPr marL="655611" indent="-153441">
              <a:defRPr sz="623">
                <a:latin typeface="Trebuchet MS" pitchFamily="34" charset="0"/>
              </a:defRPr>
            </a:lvl4pPr>
            <a:lvl5pPr marL="767205" indent="-111593">
              <a:defRPr sz="623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 (9pt,</a:t>
            </a:r>
            <a:r>
              <a:rPr lang="ko-KR" altLang="en-US" dirty="0"/>
              <a:t> </a:t>
            </a:r>
            <a:r>
              <a:rPr lang="en-US" altLang="ko-KR" dirty="0"/>
              <a:t>regular)</a:t>
            </a:r>
            <a:endParaRPr lang="en-US" dirty="0"/>
          </a:p>
        </p:txBody>
      </p:sp>
      <p:sp>
        <p:nvSpPr>
          <p:cNvPr id="8" name="Text Placeholder 5">
            <a:extLst>
              <a:ext uri="{FF2B5EF4-FFF2-40B4-BE49-F238E27FC236}">
                <a16:creationId xmlns:a16="http://schemas.microsoft.com/office/drawing/2014/main" id="{376DD453-B22B-9591-5239-E0EB8A5187C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25086" y="886128"/>
            <a:ext cx="5758848" cy="319350"/>
          </a:xfrm>
          <a:prstGeom prst="rect">
            <a:avLst/>
          </a:prstGeom>
          <a:noFill/>
        </p:spPr>
        <p:txBody>
          <a:bodyPr wrap="square" lIns="89551" tIns="89551" rIns="89551" bIns="89551" anchor="ctr" anchorCtr="0">
            <a:spAutoFit/>
          </a:bodyPr>
          <a:lstStyle>
            <a:lvl1pPr marL="0" indent="0" algn="ctr">
              <a:buNone/>
              <a:defRPr sz="1000" b="1" u="sng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(click to edit) </a:t>
            </a:r>
            <a:r>
              <a:rPr lang="en-US" altLang="ko-KR" dirty="0"/>
              <a:t>BACKGROUND or AIM</a:t>
            </a:r>
            <a:endParaRPr lang="en-US" dirty="0"/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55F8E3A5-F0D9-3A54-89AC-87CF7CFFE20E}"/>
              </a:ext>
            </a:extLst>
          </p:cNvPr>
          <p:cNvSpPr>
            <a:spLocks noGrp="1"/>
          </p:cNvSpPr>
          <p:nvPr>
            <p:ph type="body" sz="quarter" idx="158" hasCustomPrompt="1"/>
          </p:nvPr>
        </p:nvSpPr>
        <p:spPr>
          <a:xfrm>
            <a:off x="225086" y="3079332"/>
            <a:ext cx="5758350" cy="568377"/>
          </a:xfrm>
          <a:prstGeom prst="rect">
            <a:avLst/>
          </a:prstGeom>
        </p:spPr>
        <p:txBody>
          <a:bodyPr wrap="square" lIns="223877" tIns="223877" rIns="223877" bIns="223877">
            <a:spAutoFit/>
          </a:bodyPr>
          <a:lstStyle>
            <a:lvl1pPr marL="0" indent="0">
              <a:buNone/>
              <a:defRPr sz="839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62679" indent="-139491">
              <a:defRPr sz="623">
                <a:latin typeface="Trebuchet MS" pitchFamily="34" charset="0"/>
              </a:defRPr>
            </a:lvl2pPr>
            <a:lvl3pPr marL="502170" indent="-139491">
              <a:defRPr sz="623">
                <a:latin typeface="Trebuchet MS" pitchFamily="34" charset="0"/>
              </a:defRPr>
            </a:lvl3pPr>
            <a:lvl4pPr marL="655611" indent="-153441">
              <a:defRPr sz="623">
                <a:latin typeface="Trebuchet MS" pitchFamily="34" charset="0"/>
              </a:defRPr>
            </a:lvl4pPr>
            <a:lvl5pPr marL="767205" indent="-111593">
              <a:defRPr sz="623">
                <a:latin typeface="Trebuchet MS" pitchFamily="34" charset="0"/>
              </a:defRPr>
            </a:lvl5pPr>
          </a:lstStyle>
          <a:p>
            <a:pPr lvl="0"/>
            <a:r>
              <a:rPr lang="en-US" altLang="ko-KR" dirty="0"/>
              <a:t>Type in or paste your text here (9pt,</a:t>
            </a:r>
            <a:r>
              <a:rPr lang="ko-KR" altLang="en-US" dirty="0"/>
              <a:t> </a:t>
            </a:r>
            <a:r>
              <a:rPr lang="en-US" altLang="ko-KR" dirty="0"/>
              <a:t>regular)</a:t>
            </a:r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9117F826-D181-059D-969C-BCADE2F8CA56}"/>
              </a:ext>
            </a:extLst>
          </p:cNvPr>
          <p:cNvSpPr>
            <a:spLocks noGrp="1"/>
          </p:cNvSpPr>
          <p:nvPr>
            <p:ph type="body" sz="quarter" idx="159" hasCustomPrompt="1"/>
          </p:nvPr>
        </p:nvSpPr>
        <p:spPr>
          <a:xfrm>
            <a:off x="225087" y="2865376"/>
            <a:ext cx="5758848" cy="319350"/>
          </a:xfrm>
          <a:prstGeom prst="rect">
            <a:avLst/>
          </a:prstGeom>
          <a:noFill/>
        </p:spPr>
        <p:txBody>
          <a:bodyPr wrap="square" lIns="89551" tIns="89551" rIns="89551" bIns="89551" anchor="ctr" anchorCtr="0">
            <a:spAutoFit/>
          </a:bodyPr>
          <a:lstStyle>
            <a:lvl1pPr marL="0" indent="0" algn="ctr">
              <a:buNone/>
              <a:defRPr sz="1000" b="1" u="sng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(click to edit) METHODS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8A929E8A-9E0D-26B0-D14A-D244D374C77E}"/>
              </a:ext>
            </a:extLst>
          </p:cNvPr>
          <p:cNvSpPr>
            <a:spLocks noGrp="1"/>
          </p:cNvSpPr>
          <p:nvPr>
            <p:ph type="body" sz="quarter" idx="160" hasCustomPrompt="1"/>
          </p:nvPr>
        </p:nvSpPr>
        <p:spPr>
          <a:xfrm>
            <a:off x="6239315" y="1100084"/>
            <a:ext cx="5758350" cy="568377"/>
          </a:xfrm>
          <a:prstGeom prst="rect">
            <a:avLst/>
          </a:prstGeom>
        </p:spPr>
        <p:txBody>
          <a:bodyPr wrap="square" lIns="223877" tIns="223877" rIns="223877" bIns="223877">
            <a:spAutoFit/>
          </a:bodyPr>
          <a:lstStyle>
            <a:lvl1pPr marL="0" indent="0">
              <a:buNone/>
              <a:defRPr sz="839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62679" indent="-139491">
              <a:defRPr sz="623">
                <a:latin typeface="Trebuchet MS" pitchFamily="34" charset="0"/>
              </a:defRPr>
            </a:lvl2pPr>
            <a:lvl3pPr marL="502170" indent="-139491">
              <a:defRPr sz="623">
                <a:latin typeface="Trebuchet MS" pitchFamily="34" charset="0"/>
              </a:defRPr>
            </a:lvl3pPr>
            <a:lvl4pPr marL="655611" indent="-153441">
              <a:defRPr sz="623">
                <a:latin typeface="Trebuchet MS" pitchFamily="34" charset="0"/>
              </a:defRPr>
            </a:lvl4pPr>
            <a:lvl5pPr marL="767205" indent="-111593">
              <a:defRPr sz="623">
                <a:latin typeface="Trebuchet MS" pitchFamily="34" charset="0"/>
              </a:defRPr>
            </a:lvl5pPr>
          </a:lstStyle>
          <a:p>
            <a:pPr lvl="0"/>
            <a:r>
              <a:rPr lang="en-US" altLang="ko-KR" dirty="0"/>
              <a:t>Type in or paste your text here (9pt,</a:t>
            </a:r>
            <a:r>
              <a:rPr lang="ko-KR" altLang="en-US" dirty="0"/>
              <a:t> </a:t>
            </a:r>
            <a:r>
              <a:rPr lang="en-US" altLang="ko-KR" dirty="0"/>
              <a:t>regular)</a:t>
            </a:r>
          </a:p>
        </p:txBody>
      </p:sp>
      <p:sp>
        <p:nvSpPr>
          <p:cNvPr id="12" name="Text Placeholder 5">
            <a:extLst>
              <a:ext uri="{FF2B5EF4-FFF2-40B4-BE49-F238E27FC236}">
                <a16:creationId xmlns:a16="http://schemas.microsoft.com/office/drawing/2014/main" id="{188A2D56-4F6D-586A-790F-0287A761A358}"/>
              </a:ext>
            </a:extLst>
          </p:cNvPr>
          <p:cNvSpPr>
            <a:spLocks noGrp="1"/>
          </p:cNvSpPr>
          <p:nvPr>
            <p:ph type="body" sz="quarter" idx="161" hasCustomPrompt="1"/>
          </p:nvPr>
        </p:nvSpPr>
        <p:spPr>
          <a:xfrm>
            <a:off x="6239315" y="886128"/>
            <a:ext cx="5758848" cy="319350"/>
          </a:xfrm>
          <a:prstGeom prst="rect">
            <a:avLst/>
          </a:prstGeom>
          <a:noFill/>
        </p:spPr>
        <p:txBody>
          <a:bodyPr wrap="square" lIns="89551" tIns="89551" rIns="89551" bIns="89551" anchor="ctr" anchorCtr="0">
            <a:spAutoFit/>
          </a:bodyPr>
          <a:lstStyle>
            <a:lvl1pPr marL="0" indent="0" algn="ctr">
              <a:buNone/>
              <a:defRPr sz="1000" b="1" u="sng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(click to edit) RESULTS</a:t>
            </a: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EA6A251E-BED7-BDCE-E615-0516F4E413F1}"/>
              </a:ext>
            </a:extLst>
          </p:cNvPr>
          <p:cNvSpPr>
            <a:spLocks noGrp="1"/>
          </p:cNvSpPr>
          <p:nvPr>
            <p:ph type="body" sz="quarter" idx="162" hasCustomPrompt="1"/>
          </p:nvPr>
        </p:nvSpPr>
        <p:spPr>
          <a:xfrm>
            <a:off x="6239315" y="3079332"/>
            <a:ext cx="5758350" cy="568377"/>
          </a:xfrm>
          <a:prstGeom prst="rect">
            <a:avLst/>
          </a:prstGeom>
        </p:spPr>
        <p:txBody>
          <a:bodyPr wrap="square" lIns="223877" tIns="223877" rIns="223877" bIns="223877">
            <a:spAutoFit/>
          </a:bodyPr>
          <a:lstStyle>
            <a:lvl1pPr marL="0" indent="0">
              <a:buNone/>
              <a:defRPr sz="839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62679" indent="-139491">
              <a:defRPr sz="623">
                <a:latin typeface="Trebuchet MS" pitchFamily="34" charset="0"/>
              </a:defRPr>
            </a:lvl2pPr>
            <a:lvl3pPr marL="502170" indent="-139491">
              <a:defRPr sz="623">
                <a:latin typeface="Trebuchet MS" pitchFamily="34" charset="0"/>
              </a:defRPr>
            </a:lvl3pPr>
            <a:lvl4pPr marL="655611" indent="-153441">
              <a:defRPr sz="623">
                <a:latin typeface="Trebuchet MS" pitchFamily="34" charset="0"/>
              </a:defRPr>
            </a:lvl4pPr>
            <a:lvl5pPr marL="767205" indent="-111593">
              <a:defRPr sz="623">
                <a:latin typeface="Trebuchet MS" pitchFamily="34" charset="0"/>
              </a:defRPr>
            </a:lvl5pPr>
          </a:lstStyle>
          <a:p>
            <a:pPr lvl="0"/>
            <a:r>
              <a:rPr lang="en-US" altLang="ko-KR" dirty="0"/>
              <a:t>Type in or paste your text here (9pt,</a:t>
            </a:r>
            <a:r>
              <a:rPr lang="ko-KR" altLang="en-US" dirty="0"/>
              <a:t> </a:t>
            </a:r>
            <a:r>
              <a:rPr lang="en-US" altLang="ko-KR" dirty="0"/>
              <a:t>regular)</a:t>
            </a:r>
          </a:p>
        </p:txBody>
      </p:sp>
      <p:sp>
        <p:nvSpPr>
          <p:cNvPr id="14" name="Text Placeholder 5">
            <a:extLst>
              <a:ext uri="{FF2B5EF4-FFF2-40B4-BE49-F238E27FC236}">
                <a16:creationId xmlns:a16="http://schemas.microsoft.com/office/drawing/2014/main" id="{55931E9B-9B6F-D2CA-BE16-041535E650E4}"/>
              </a:ext>
            </a:extLst>
          </p:cNvPr>
          <p:cNvSpPr>
            <a:spLocks noGrp="1"/>
          </p:cNvSpPr>
          <p:nvPr>
            <p:ph type="body" sz="quarter" idx="163" hasCustomPrompt="1"/>
          </p:nvPr>
        </p:nvSpPr>
        <p:spPr>
          <a:xfrm>
            <a:off x="6239315" y="2865376"/>
            <a:ext cx="5758848" cy="319350"/>
          </a:xfrm>
          <a:prstGeom prst="rect">
            <a:avLst/>
          </a:prstGeom>
          <a:noFill/>
        </p:spPr>
        <p:txBody>
          <a:bodyPr wrap="square" lIns="89551" tIns="89551" rIns="89551" bIns="89551" anchor="ctr" anchorCtr="0">
            <a:spAutoFit/>
          </a:bodyPr>
          <a:lstStyle>
            <a:lvl1pPr marL="0" indent="0" algn="ctr">
              <a:buNone/>
              <a:defRPr sz="1000" b="1" u="sng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(click to edit) CONCLUSIONS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EF6E4B48-74EA-B656-465E-BC38E93ABE65}"/>
              </a:ext>
            </a:extLst>
          </p:cNvPr>
          <p:cNvSpPr>
            <a:spLocks noGrp="1"/>
          </p:cNvSpPr>
          <p:nvPr>
            <p:ph type="body" sz="quarter" idx="164" hasCustomPrompt="1"/>
          </p:nvPr>
        </p:nvSpPr>
        <p:spPr>
          <a:xfrm>
            <a:off x="6239315" y="5398114"/>
            <a:ext cx="5758350" cy="568377"/>
          </a:xfrm>
          <a:prstGeom prst="rect">
            <a:avLst/>
          </a:prstGeom>
        </p:spPr>
        <p:txBody>
          <a:bodyPr wrap="square" lIns="223877" tIns="223877" rIns="223877" bIns="223877">
            <a:spAutoFit/>
          </a:bodyPr>
          <a:lstStyle>
            <a:lvl1pPr marL="0" indent="0">
              <a:buNone/>
              <a:defRPr sz="839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62679" indent="-139491">
              <a:defRPr sz="623">
                <a:latin typeface="Trebuchet MS" pitchFamily="34" charset="0"/>
              </a:defRPr>
            </a:lvl2pPr>
            <a:lvl3pPr marL="502170" indent="-139491">
              <a:defRPr sz="623">
                <a:latin typeface="Trebuchet MS" pitchFamily="34" charset="0"/>
              </a:defRPr>
            </a:lvl3pPr>
            <a:lvl4pPr marL="655611" indent="-153441">
              <a:defRPr sz="623">
                <a:latin typeface="Trebuchet MS" pitchFamily="34" charset="0"/>
              </a:defRPr>
            </a:lvl4pPr>
            <a:lvl5pPr marL="767205" indent="-111593">
              <a:defRPr sz="623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 (34pt,</a:t>
            </a:r>
            <a:r>
              <a:rPr lang="ko-KR" altLang="en-US" dirty="0"/>
              <a:t> </a:t>
            </a:r>
            <a:r>
              <a:rPr lang="en-US" altLang="ko-KR" dirty="0"/>
              <a:t>regular)</a:t>
            </a:r>
            <a:endParaRPr lang="en-US" dirty="0"/>
          </a:p>
        </p:txBody>
      </p:sp>
      <p:sp>
        <p:nvSpPr>
          <p:cNvPr id="16" name="Text Placeholder 5">
            <a:extLst>
              <a:ext uri="{FF2B5EF4-FFF2-40B4-BE49-F238E27FC236}">
                <a16:creationId xmlns:a16="http://schemas.microsoft.com/office/drawing/2014/main" id="{8BEEF509-FBE5-C9C0-6B22-4E0155DE4706}"/>
              </a:ext>
            </a:extLst>
          </p:cNvPr>
          <p:cNvSpPr>
            <a:spLocks noGrp="1"/>
          </p:cNvSpPr>
          <p:nvPr>
            <p:ph type="body" sz="quarter" idx="165" hasCustomPrompt="1"/>
          </p:nvPr>
        </p:nvSpPr>
        <p:spPr>
          <a:xfrm>
            <a:off x="6239315" y="5188934"/>
            <a:ext cx="5758848" cy="309797"/>
          </a:xfrm>
          <a:prstGeom prst="rect">
            <a:avLst/>
          </a:prstGeom>
          <a:noFill/>
        </p:spPr>
        <p:txBody>
          <a:bodyPr wrap="square" lIns="89551" tIns="89551" rIns="89551" bIns="89551" anchor="ctr" anchorCtr="0">
            <a:spAutoFit/>
          </a:bodyPr>
          <a:lstStyle>
            <a:lvl1pPr marL="0" indent="0" algn="ctr">
              <a:buNone/>
              <a:defRPr sz="931" b="1" u="sng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(click to edit) </a:t>
            </a:r>
            <a:r>
              <a:rPr lang="en-US" altLang="ko-KR" dirty="0"/>
              <a:t>ACKNOWLEDGEMENTS or  CONTACT</a:t>
            </a:r>
            <a:endParaRPr lang="en-US" dirty="0"/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B29A3CD0-DE79-8068-31CE-67A4F786ADC0}"/>
              </a:ext>
            </a:extLst>
          </p:cNvPr>
          <p:cNvSpPr>
            <a:spLocks noGrp="1"/>
          </p:cNvSpPr>
          <p:nvPr>
            <p:ph type="body" sz="quarter" idx="166" hasCustomPrompt="1"/>
          </p:nvPr>
        </p:nvSpPr>
        <p:spPr>
          <a:xfrm>
            <a:off x="8000160" y="6539407"/>
            <a:ext cx="3997505" cy="574019"/>
          </a:xfrm>
          <a:prstGeom prst="rect">
            <a:avLst/>
          </a:prstGeom>
        </p:spPr>
        <p:txBody>
          <a:bodyPr wrap="square" lIns="223877" tIns="223877" rIns="223877" bIns="223877">
            <a:spAutoFit/>
          </a:bodyPr>
          <a:lstStyle>
            <a:lvl1pPr marL="0" indent="0" algn="r">
              <a:buNone/>
              <a:defRPr sz="88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62682" indent="-139493">
              <a:defRPr sz="623">
                <a:latin typeface="Trebuchet MS" pitchFamily="34" charset="0"/>
              </a:defRPr>
            </a:lvl2pPr>
            <a:lvl3pPr marL="502175" indent="-139493">
              <a:defRPr sz="623">
                <a:latin typeface="Trebuchet MS" pitchFamily="34" charset="0"/>
              </a:defRPr>
            </a:lvl3pPr>
            <a:lvl4pPr marL="655617" indent="-153443">
              <a:defRPr sz="623">
                <a:latin typeface="Trebuchet MS" pitchFamily="34" charset="0"/>
              </a:defRPr>
            </a:lvl4pPr>
            <a:lvl5pPr marL="767212" indent="-111594">
              <a:defRPr sz="623">
                <a:latin typeface="Trebuchet MS" pitchFamily="34" charset="0"/>
              </a:defRPr>
            </a:lvl5pPr>
          </a:lstStyle>
          <a:p>
            <a:pPr lvl="0"/>
            <a:r>
              <a:rPr lang="en-US"/>
              <a:t>Name(s) of the author(s): OOOO OOOO</a:t>
            </a:r>
            <a:r>
              <a:rPr lang="en-US" altLang="ko-KR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5851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379C16D4-AD5C-248C-6D2D-BD60796339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73CE9DBD-42B7-EAB3-3089-E9A451B924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F928707-13C2-60F9-C4DA-AF9E07078B1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6B9CA2E-30FA-4502-BD20-1B65BDD13C91}" type="datetimeFigureOut">
              <a:rPr lang="ko-KR" altLang="en-US" smtClean="0"/>
              <a:t>2026-02-12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71682A8-3A91-23DA-0092-B639FC56D0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8915277-1F3C-B545-1A3F-0F917E98B4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A565DCB-18FF-49A3-A842-7398B0B3136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7067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9" r:id="rId3"/>
    <p:sldLayoutId id="2147483667" r:id="rId4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A4A88EE6-DFF6-A8D7-1164-17731B8AA580}"/>
              </a:ext>
            </a:extLst>
          </p:cNvPr>
          <p:cNvSpPr/>
          <p:nvPr/>
        </p:nvSpPr>
        <p:spPr>
          <a:xfrm>
            <a:off x="1413801" y="157162"/>
            <a:ext cx="859258" cy="881193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6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텍스트 개체 틀 1">
            <a:extLst>
              <a:ext uri="{FF2B5EF4-FFF2-40B4-BE49-F238E27FC236}">
                <a16:creationId xmlns:a16="http://schemas.microsoft.com/office/drawing/2014/main" id="{19AB26CC-2357-988A-A3C9-0ADCEBF78D69}"/>
              </a:ext>
            </a:extLst>
          </p:cNvPr>
          <p:cNvSpPr>
            <a:spLocks noGrp="1"/>
          </p:cNvSpPr>
          <p:nvPr>
            <p:ph type="body" sz="quarter" idx="150"/>
          </p:nvPr>
        </p:nvSpPr>
        <p:spPr>
          <a:xfrm>
            <a:off x="3708743" y="812145"/>
            <a:ext cx="5004643" cy="213552"/>
          </a:xfrm>
        </p:spPr>
        <p:txBody>
          <a:bodyPr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7" name="텍스트 개체 틀 2">
            <a:extLst>
              <a:ext uri="{FF2B5EF4-FFF2-40B4-BE49-F238E27FC236}">
                <a16:creationId xmlns:a16="http://schemas.microsoft.com/office/drawing/2014/main" id="{5C788997-C940-DC08-9F10-663065DF4A10}"/>
              </a:ext>
            </a:extLst>
          </p:cNvPr>
          <p:cNvSpPr>
            <a:spLocks noGrp="1"/>
          </p:cNvSpPr>
          <p:nvPr>
            <p:ph type="body" sz="quarter" idx="151"/>
          </p:nvPr>
        </p:nvSpPr>
        <p:spPr>
          <a:xfrm>
            <a:off x="3708743" y="524853"/>
            <a:ext cx="5004643" cy="232340"/>
          </a:xfrm>
        </p:spPr>
        <p:txBody>
          <a:bodyPr/>
          <a:lstStyle/>
          <a:p>
            <a:endParaRPr lang="ko-KR" altLang="en-US" dirty="0"/>
          </a:p>
        </p:txBody>
      </p:sp>
      <p:sp>
        <p:nvSpPr>
          <p:cNvPr id="18" name="텍스트 개체 틀 3">
            <a:extLst>
              <a:ext uri="{FF2B5EF4-FFF2-40B4-BE49-F238E27FC236}">
                <a16:creationId xmlns:a16="http://schemas.microsoft.com/office/drawing/2014/main" id="{18212A3C-62BF-2623-755D-947F6AEB1675}"/>
              </a:ext>
            </a:extLst>
          </p:cNvPr>
          <p:cNvSpPr>
            <a:spLocks noGrp="1"/>
          </p:cNvSpPr>
          <p:nvPr>
            <p:ph type="body" sz="quarter" idx="153"/>
          </p:nvPr>
        </p:nvSpPr>
        <p:spPr>
          <a:xfrm>
            <a:off x="3708743" y="157162"/>
            <a:ext cx="5004643" cy="312738"/>
          </a:xfrm>
        </p:spPr>
        <p:txBody>
          <a:bodyPr>
            <a:noAutofit/>
          </a:bodyPr>
          <a:lstStyle/>
          <a:p>
            <a:endParaRPr lang="ko-KR" altLang="en-US" dirty="0"/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36BF1081-3921-4D13-592E-A65F1A12045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65922" y="1715620"/>
            <a:ext cx="5330078" cy="590626"/>
          </a:xfrm>
        </p:spPr>
        <p:txBody>
          <a:bodyPr/>
          <a:lstStyle/>
          <a:p>
            <a:endParaRPr lang="ko-KR" altLang="en-US" sz="900" dirty="0"/>
          </a:p>
        </p:txBody>
      </p:sp>
      <p:sp>
        <p:nvSpPr>
          <p:cNvPr id="6" name="텍스트 개체 틀 5" descr="(click to edit) BACKGROUND or AIM&#10;">
            <a:extLst>
              <a:ext uri="{FF2B5EF4-FFF2-40B4-BE49-F238E27FC236}">
                <a16:creationId xmlns:a16="http://schemas.microsoft.com/office/drawing/2014/main" id="{1D917736-222B-B7CF-8975-065C44C0B25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65923" y="1359162"/>
            <a:ext cx="5330077" cy="319350"/>
          </a:xfrm>
        </p:spPr>
        <p:txBody>
          <a:bodyPr/>
          <a:lstStyle/>
          <a:p>
            <a:endParaRPr lang="ko-KR" altLang="en-US" dirty="0"/>
          </a:p>
        </p:txBody>
      </p:sp>
      <p:sp>
        <p:nvSpPr>
          <p:cNvPr id="7" name="텍스트 개체 틀 6">
            <a:extLst>
              <a:ext uri="{FF2B5EF4-FFF2-40B4-BE49-F238E27FC236}">
                <a16:creationId xmlns:a16="http://schemas.microsoft.com/office/drawing/2014/main" id="{8DE0D840-2476-2896-D2DF-EE9F1B32FE26}"/>
              </a:ext>
            </a:extLst>
          </p:cNvPr>
          <p:cNvSpPr>
            <a:spLocks noGrp="1"/>
          </p:cNvSpPr>
          <p:nvPr>
            <p:ph type="body" sz="quarter" idx="158"/>
          </p:nvPr>
        </p:nvSpPr>
        <p:spPr>
          <a:xfrm>
            <a:off x="765922" y="4045869"/>
            <a:ext cx="5329798" cy="590626"/>
          </a:xfrm>
        </p:spPr>
        <p:txBody>
          <a:bodyPr/>
          <a:lstStyle/>
          <a:p>
            <a:endParaRPr lang="ko-KR" altLang="en-US" sz="900" dirty="0"/>
          </a:p>
        </p:txBody>
      </p:sp>
      <p:sp>
        <p:nvSpPr>
          <p:cNvPr id="8" name="텍스트 개체 틀 7">
            <a:extLst>
              <a:ext uri="{FF2B5EF4-FFF2-40B4-BE49-F238E27FC236}">
                <a16:creationId xmlns:a16="http://schemas.microsoft.com/office/drawing/2014/main" id="{3E40BA6E-9826-062E-BC0B-C2F5E22241A5}"/>
              </a:ext>
            </a:extLst>
          </p:cNvPr>
          <p:cNvSpPr>
            <a:spLocks noGrp="1"/>
          </p:cNvSpPr>
          <p:nvPr>
            <p:ph type="body" sz="quarter" idx="159"/>
          </p:nvPr>
        </p:nvSpPr>
        <p:spPr>
          <a:xfrm>
            <a:off x="765922" y="3781702"/>
            <a:ext cx="5329798" cy="319350"/>
          </a:xfrm>
        </p:spPr>
        <p:txBody>
          <a:bodyPr/>
          <a:lstStyle/>
          <a:p>
            <a:endParaRPr lang="ko-KR" altLang="en-US" dirty="0"/>
          </a:p>
        </p:txBody>
      </p:sp>
      <p:sp>
        <p:nvSpPr>
          <p:cNvPr id="9" name="텍스트 개체 틀 8">
            <a:extLst>
              <a:ext uri="{FF2B5EF4-FFF2-40B4-BE49-F238E27FC236}">
                <a16:creationId xmlns:a16="http://schemas.microsoft.com/office/drawing/2014/main" id="{37713C11-ED9C-0981-FFC2-D990F8C4A941}"/>
              </a:ext>
            </a:extLst>
          </p:cNvPr>
          <p:cNvSpPr>
            <a:spLocks noGrp="1"/>
          </p:cNvSpPr>
          <p:nvPr>
            <p:ph type="body" sz="quarter" idx="160"/>
          </p:nvPr>
        </p:nvSpPr>
        <p:spPr>
          <a:xfrm>
            <a:off x="6131070" y="1721069"/>
            <a:ext cx="5241516" cy="590626"/>
          </a:xfrm>
        </p:spPr>
        <p:txBody>
          <a:bodyPr/>
          <a:lstStyle/>
          <a:p>
            <a:endParaRPr lang="ko-KR" altLang="en-US" sz="900" dirty="0"/>
          </a:p>
        </p:txBody>
      </p:sp>
      <p:sp>
        <p:nvSpPr>
          <p:cNvPr id="10" name="텍스트 개체 틀 9">
            <a:extLst>
              <a:ext uri="{FF2B5EF4-FFF2-40B4-BE49-F238E27FC236}">
                <a16:creationId xmlns:a16="http://schemas.microsoft.com/office/drawing/2014/main" id="{DAE111A7-DBA3-28B0-6D87-71D252CB1C25}"/>
              </a:ext>
            </a:extLst>
          </p:cNvPr>
          <p:cNvSpPr>
            <a:spLocks noGrp="1"/>
          </p:cNvSpPr>
          <p:nvPr>
            <p:ph type="body" sz="quarter" idx="161"/>
          </p:nvPr>
        </p:nvSpPr>
        <p:spPr>
          <a:xfrm>
            <a:off x="6131070" y="1359162"/>
            <a:ext cx="5241516" cy="319350"/>
          </a:xfrm>
        </p:spPr>
        <p:txBody>
          <a:bodyPr/>
          <a:lstStyle/>
          <a:p>
            <a:endParaRPr lang="ko-KR" altLang="en-US" dirty="0"/>
          </a:p>
        </p:txBody>
      </p:sp>
      <p:sp>
        <p:nvSpPr>
          <p:cNvPr id="11" name="텍스트 개체 틀 10">
            <a:extLst>
              <a:ext uri="{FF2B5EF4-FFF2-40B4-BE49-F238E27FC236}">
                <a16:creationId xmlns:a16="http://schemas.microsoft.com/office/drawing/2014/main" id="{E7264063-EFD0-87D8-280C-223833E980EE}"/>
              </a:ext>
            </a:extLst>
          </p:cNvPr>
          <p:cNvSpPr>
            <a:spLocks noGrp="1"/>
          </p:cNvSpPr>
          <p:nvPr>
            <p:ph type="body" sz="quarter" idx="162"/>
          </p:nvPr>
        </p:nvSpPr>
        <p:spPr>
          <a:xfrm>
            <a:off x="6131070" y="4045869"/>
            <a:ext cx="5241516" cy="590626"/>
          </a:xfrm>
        </p:spPr>
        <p:txBody>
          <a:bodyPr/>
          <a:lstStyle/>
          <a:p>
            <a:endParaRPr lang="ko-KR" altLang="en-US" sz="900" dirty="0"/>
          </a:p>
        </p:txBody>
      </p:sp>
      <p:sp>
        <p:nvSpPr>
          <p:cNvPr id="12" name="텍스트 개체 틀 11">
            <a:extLst>
              <a:ext uri="{FF2B5EF4-FFF2-40B4-BE49-F238E27FC236}">
                <a16:creationId xmlns:a16="http://schemas.microsoft.com/office/drawing/2014/main" id="{0883FEA2-5106-F442-EFDF-BDF10A8AF641}"/>
              </a:ext>
            </a:extLst>
          </p:cNvPr>
          <p:cNvSpPr>
            <a:spLocks noGrp="1"/>
          </p:cNvSpPr>
          <p:nvPr>
            <p:ph type="body" sz="quarter" idx="163"/>
          </p:nvPr>
        </p:nvSpPr>
        <p:spPr>
          <a:xfrm>
            <a:off x="6131070" y="3775508"/>
            <a:ext cx="5241516" cy="319350"/>
          </a:xfrm>
        </p:spPr>
        <p:txBody>
          <a:bodyPr/>
          <a:lstStyle/>
          <a:p>
            <a:endParaRPr lang="ko-KR" alt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03BEA43-C3B9-47E2-05F9-033CCC25CA20}"/>
              </a:ext>
            </a:extLst>
          </p:cNvPr>
          <p:cNvSpPr txBox="1"/>
          <p:nvPr/>
        </p:nvSpPr>
        <p:spPr>
          <a:xfrm>
            <a:off x="1369295" y="442813"/>
            <a:ext cx="9482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900" dirty="0">
                <a:latin typeface="Arial" panose="020B0604020202020204" pitchFamily="34" charset="0"/>
                <a:cs typeface="Arial" panose="020B0604020202020204" pitchFamily="34" charset="0"/>
              </a:rPr>
              <a:t>Organization</a:t>
            </a:r>
          </a:p>
          <a:p>
            <a:pPr algn="ctr"/>
            <a:r>
              <a:rPr lang="en-US" altLang="ko-KR" sz="900" dirty="0">
                <a:latin typeface="Arial" panose="020B0604020202020204" pitchFamily="34" charset="0"/>
                <a:cs typeface="Arial" panose="020B0604020202020204" pitchFamily="34" charset="0"/>
              </a:rPr>
              <a:t>Logo</a:t>
            </a:r>
            <a:endParaRPr lang="ko-KR" alt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82540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A50B040-9FB3-639D-D8EA-62FCB6671E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39B01C22-47EC-C217-D3DC-1A08EC2BA6B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65922" y="1715620"/>
            <a:ext cx="5330078" cy="590626"/>
          </a:xfrm>
        </p:spPr>
        <p:txBody>
          <a:bodyPr/>
          <a:lstStyle/>
          <a:p>
            <a:endParaRPr lang="ko-KR" altLang="en-US" sz="900" dirty="0"/>
          </a:p>
        </p:txBody>
      </p:sp>
      <p:sp>
        <p:nvSpPr>
          <p:cNvPr id="6" name="텍스트 개체 틀 5" descr="(click to edit) BACKGROUND or AIM&#10;">
            <a:extLst>
              <a:ext uri="{FF2B5EF4-FFF2-40B4-BE49-F238E27FC236}">
                <a16:creationId xmlns:a16="http://schemas.microsoft.com/office/drawing/2014/main" id="{AC3C179E-A473-E33E-2D91-3E4BC607D6D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65923" y="1359162"/>
            <a:ext cx="5330077" cy="319350"/>
          </a:xfrm>
        </p:spPr>
        <p:txBody>
          <a:bodyPr/>
          <a:lstStyle/>
          <a:p>
            <a:endParaRPr lang="ko-KR" altLang="en-US" dirty="0"/>
          </a:p>
        </p:txBody>
      </p:sp>
      <p:sp>
        <p:nvSpPr>
          <p:cNvPr id="7" name="텍스트 개체 틀 6">
            <a:extLst>
              <a:ext uri="{FF2B5EF4-FFF2-40B4-BE49-F238E27FC236}">
                <a16:creationId xmlns:a16="http://schemas.microsoft.com/office/drawing/2014/main" id="{650EA785-9B96-01C1-BED1-E8EC5D6478DD}"/>
              </a:ext>
            </a:extLst>
          </p:cNvPr>
          <p:cNvSpPr>
            <a:spLocks noGrp="1"/>
          </p:cNvSpPr>
          <p:nvPr>
            <p:ph type="body" sz="quarter" idx="158"/>
          </p:nvPr>
        </p:nvSpPr>
        <p:spPr>
          <a:xfrm>
            <a:off x="765922" y="4045869"/>
            <a:ext cx="5329798" cy="590626"/>
          </a:xfrm>
        </p:spPr>
        <p:txBody>
          <a:bodyPr/>
          <a:lstStyle/>
          <a:p>
            <a:endParaRPr lang="ko-KR" altLang="en-US" sz="900" dirty="0"/>
          </a:p>
        </p:txBody>
      </p:sp>
      <p:sp>
        <p:nvSpPr>
          <p:cNvPr id="8" name="텍스트 개체 틀 7">
            <a:extLst>
              <a:ext uri="{FF2B5EF4-FFF2-40B4-BE49-F238E27FC236}">
                <a16:creationId xmlns:a16="http://schemas.microsoft.com/office/drawing/2014/main" id="{2DAF30D9-04CB-58C0-3B8B-EC81BBB1E5EA}"/>
              </a:ext>
            </a:extLst>
          </p:cNvPr>
          <p:cNvSpPr>
            <a:spLocks noGrp="1"/>
          </p:cNvSpPr>
          <p:nvPr>
            <p:ph type="body" sz="quarter" idx="159"/>
          </p:nvPr>
        </p:nvSpPr>
        <p:spPr>
          <a:xfrm>
            <a:off x="765922" y="3781702"/>
            <a:ext cx="5329798" cy="319350"/>
          </a:xfrm>
        </p:spPr>
        <p:txBody>
          <a:bodyPr/>
          <a:lstStyle/>
          <a:p>
            <a:endParaRPr lang="ko-KR" altLang="en-US" dirty="0"/>
          </a:p>
        </p:txBody>
      </p:sp>
      <p:sp>
        <p:nvSpPr>
          <p:cNvPr id="9" name="텍스트 개체 틀 8">
            <a:extLst>
              <a:ext uri="{FF2B5EF4-FFF2-40B4-BE49-F238E27FC236}">
                <a16:creationId xmlns:a16="http://schemas.microsoft.com/office/drawing/2014/main" id="{5B8210A8-C9A7-8FCA-8700-14645EF7068E}"/>
              </a:ext>
            </a:extLst>
          </p:cNvPr>
          <p:cNvSpPr>
            <a:spLocks noGrp="1"/>
          </p:cNvSpPr>
          <p:nvPr>
            <p:ph type="body" sz="quarter" idx="160"/>
          </p:nvPr>
        </p:nvSpPr>
        <p:spPr>
          <a:xfrm>
            <a:off x="6131070" y="1721069"/>
            <a:ext cx="5241516" cy="590626"/>
          </a:xfrm>
        </p:spPr>
        <p:txBody>
          <a:bodyPr/>
          <a:lstStyle/>
          <a:p>
            <a:endParaRPr lang="ko-KR" altLang="en-US" sz="900" dirty="0"/>
          </a:p>
        </p:txBody>
      </p:sp>
      <p:sp>
        <p:nvSpPr>
          <p:cNvPr id="10" name="텍스트 개체 틀 9">
            <a:extLst>
              <a:ext uri="{FF2B5EF4-FFF2-40B4-BE49-F238E27FC236}">
                <a16:creationId xmlns:a16="http://schemas.microsoft.com/office/drawing/2014/main" id="{A4D6F8A4-FA9B-CEBE-4DD2-AF2A32B32B28}"/>
              </a:ext>
            </a:extLst>
          </p:cNvPr>
          <p:cNvSpPr>
            <a:spLocks noGrp="1"/>
          </p:cNvSpPr>
          <p:nvPr>
            <p:ph type="body" sz="quarter" idx="161"/>
          </p:nvPr>
        </p:nvSpPr>
        <p:spPr>
          <a:xfrm>
            <a:off x="6131070" y="1359162"/>
            <a:ext cx="5241516" cy="319350"/>
          </a:xfrm>
        </p:spPr>
        <p:txBody>
          <a:bodyPr/>
          <a:lstStyle/>
          <a:p>
            <a:endParaRPr lang="ko-KR" altLang="en-US" dirty="0"/>
          </a:p>
        </p:txBody>
      </p:sp>
      <p:sp>
        <p:nvSpPr>
          <p:cNvPr id="11" name="텍스트 개체 틀 10">
            <a:extLst>
              <a:ext uri="{FF2B5EF4-FFF2-40B4-BE49-F238E27FC236}">
                <a16:creationId xmlns:a16="http://schemas.microsoft.com/office/drawing/2014/main" id="{6464A58A-FBF6-3699-B9DF-5BE33DF2FB30}"/>
              </a:ext>
            </a:extLst>
          </p:cNvPr>
          <p:cNvSpPr>
            <a:spLocks noGrp="1"/>
          </p:cNvSpPr>
          <p:nvPr>
            <p:ph type="body" sz="quarter" idx="162"/>
          </p:nvPr>
        </p:nvSpPr>
        <p:spPr>
          <a:xfrm>
            <a:off x="6131070" y="4045869"/>
            <a:ext cx="5241516" cy="590626"/>
          </a:xfrm>
        </p:spPr>
        <p:txBody>
          <a:bodyPr/>
          <a:lstStyle/>
          <a:p>
            <a:endParaRPr lang="ko-KR" altLang="en-US" sz="900" dirty="0"/>
          </a:p>
        </p:txBody>
      </p:sp>
      <p:sp>
        <p:nvSpPr>
          <p:cNvPr id="12" name="텍스트 개체 틀 11">
            <a:extLst>
              <a:ext uri="{FF2B5EF4-FFF2-40B4-BE49-F238E27FC236}">
                <a16:creationId xmlns:a16="http://schemas.microsoft.com/office/drawing/2014/main" id="{7B5C5343-555F-58F8-4825-E40AB41D52FC}"/>
              </a:ext>
            </a:extLst>
          </p:cNvPr>
          <p:cNvSpPr>
            <a:spLocks noGrp="1"/>
          </p:cNvSpPr>
          <p:nvPr>
            <p:ph type="body" sz="quarter" idx="163"/>
          </p:nvPr>
        </p:nvSpPr>
        <p:spPr>
          <a:xfrm>
            <a:off x="6131070" y="3775508"/>
            <a:ext cx="5241516" cy="319350"/>
          </a:xfrm>
        </p:spPr>
        <p:txBody>
          <a:bodyPr/>
          <a:lstStyle/>
          <a:p>
            <a:endParaRPr lang="ko-KR" altLang="en-US" dirty="0"/>
          </a:p>
        </p:txBody>
      </p:sp>
      <p:sp>
        <p:nvSpPr>
          <p:cNvPr id="2" name="텍스트 개체 틀 1">
            <a:extLst>
              <a:ext uri="{FF2B5EF4-FFF2-40B4-BE49-F238E27FC236}">
                <a16:creationId xmlns:a16="http://schemas.microsoft.com/office/drawing/2014/main" id="{331F8929-E121-151C-E905-2CE45BBFE0F4}"/>
              </a:ext>
            </a:extLst>
          </p:cNvPr>
          <p:cNvSpPr>
            <a:spLocks noGrp="1"/>
          </p:cNvSpPr>
          <p:nvPr>
            <p:ph type="body" sz="quarter" idx="150"/>
          </p:nvPr>
        </p:nvSpPr>
        <p:spPr>
          <a:xfrm>
            <a:off x="3708743" y="812145"/>
            <a:ext cx="5004643" cy="213552"/>
          </a:xfrm>
        </p:spPr>
        <p:txBody>
          <a:bodyPr>
            <a:noAutofit/>
          </a:bodyPr>
          <a:lstStyle/>
          <a:p>
            <a:pPr algn="ctr"/>
            <a:endParaRPr lang="ko-KR" altLang="en-US" dirty="0">
              <a:solidFill>
                <a:schemeClr val="bg1"/>
              </a:solidFill>
            </a:endParaRPr>
          </a:p>
        </p:txBody>
      </p:sp>
      <p:sp>
        <p:nvSpPr>
          <p:cNvPr id="13" name="텍스트 개체 틀 2">
            <a:extLst>
              <a:ext uri="{FF2B5EF4-FFF2-40B4-BE49-F238E27FC236}">
                <a16:creationId xmlns:a16="http://schemas.microsoft.com/office/drawing/2014/main" id="{6B7A0873-8BBD-7C84-D30E-973604929309}"/>
              </a:ext>
            </a:extLst>
          </p:cNvPr>
          <p:cNvSpPr>
            <a:spLocks noGrp="1"/>
          </p:cNvSpPr>
          <p:nvPr>
            <p:ph type="body" sz="quarter" idx="151"/>
          </p:nvPr>
        </p:nvSpPr>
        <p:spPr>
          <a:xfrm>
            <a:off x="3708743" y="524853"/>
            <a:ext cx="5004643" cy="232340"/>
          </a:xfrm>
        </p:spPr>
        <p:txBody>
          <a:bodyPr/>
          <a:lstStyle/>
          <a:p>
            <a:endParaRPr lang="ko-KR" altLang="en-US" dirty="0">
              <a:solidFill>
                <a:schemeClr val="bg1"/>
              </a:solidFill>
            </a:endParaRPr>
          </a:p>
        </p:txBody>
      </p:sp>
      <p:sp>
        <p:nvSpPr>
          <p:cNvPr id="14" name="텍스트 개체 틀 3">
            <a:extLst>
              <a:ext uri="{FF2B5EF4-FFF2-40B4-BE49-F238E27FC236}">
                <a16:creationId xmlns:a16="http://schemas.microsoft.com/office/drawing/2014/main" id="{9AB33D88-2A96-0E2B-8495-F6CB78B797A5}"/>
              </a:ext>
            </a:extLst>
          </p:cNvPr>
          <p:cNvSpPr>
            <a:spLocks noGrp="1"/>
          </p:cNvSpPr>
          <p:nvPr>
            <p:ph type="body" sz="quarter" idx="153"/>
          </p:nvPr>
        </p:nvSpPr>
        <p:spPr>
          <a:xfrm>
            <a:off x="3708743" y="157162"/>
            <a:ext cx="5004643" cy="312738"/>
          </a:xfrm>
        </p:spPr>
        <p:txBody>
          <a:bodyPr>
            <a:noAutofit/>
          </a:bodyPr>
          <a:lstStyle/>
          <a:p>
            <a:endParaRPr lang="ko-KR" altLang="en-US" dirty="0">
              <a:solidFill>
                <a:schemeClr val="bg1"/>
              </a:solidFill>
            </a:endParaRPr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2248764B-7629-DDBE-4BCC-769FA2594DFC}"/>
              </a:ext>
            </a:extLst>
          </p:cNvPr>
          <p:cNvSpPr/>
          <p:nvPr/>
        </p:nvSpPr>
        <p:spPr>
          <a:xfrm>
            <a:off x="1468047" y="161424"/>
            <a:ext cx="735567" cy="815366"/>
          </a:xfrm>
          <a:prstGeom prst="rect">
            <a:avLst/>
          </a:prstGeom>
          <a:noFill/>
          <a:ln w="2857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61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FE6130C-23D2-2A10-8183-59C0E1674501}"/>
              </a:ext>
            </a:extLst>
          </p:cNvPr>
          <p:cNvSpPr txBox="1"/>
          <p:nvPr/>
        </p:nvSpPr>
        <p:spPr>
          <a:xfrm>
            <a:off x="1369295" y="398363"/>
            <a:ext cx="9482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9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Organization</a:t>
            </a:r>
          </a:p>
          <a:p>
            <a:pPr algn="ctr"/>
            <a:r>
              <a:rPr lang="en-US" altLang="ko-KR" sz="9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</a:t>
            </a:r>
            <a:endParaRPr lang="ko-KR" altLang="en-US" sz="9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82014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D399925-B0D6-6398-5B57-5199E1B07F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D66219C-9AE3-B2DA-B55B-98FCA65BD26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65922" y="1715620"/>
            <a:ext cx="5330078" cy="590626"/>
          </a:xfrm>
        </p:spPr>
        <p:txBody>
          <a:bodyPr/>
          <a:lstStyle/>
          <a:p>
            <a:endParaRPr lang="ko-KR" altLang="en-US" sz="900" dirty="0"/>
          </a:p>
        </p:txBody>
      </p:sp>
      <p:sp>
        <p:nvSpPr>
          <p:cNvPr id="6" name="텍스트 개체 틀 5" descr="(click to edit) BACKGROUND or AIM&#10;">
            <a:extLst>
              <a:ext uri="{FF2B5EF4-FFF2-40B4-BE49-F238E27FC236}">
                <a16:creationId xmlns:a16="http://schemas.microsoft.com/office/drawing/2014/main" id="{A35D40D3-9E02-FC31-B092-D14C895E9AD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65923" y="1359162"/>
            <a:ext cx="5330077" cy="319350"/>
          </a:xfrm>
        </p:spPr>
        <p:txBody>
          <a:bodyPr/>
          <a:lstStyle/>
          <a:p>
            <a:endParaRPr lang="ko-KR" altLang="en-US" dirty="0"/>
          </a:p>
        </p:txBody>
      </p:sp>
      <p:sp>
        <p:nvSpPr>
          <p:cNvPr id="7" name="텍스트 개체 틀 6">
            <a:extLst>
              <a:ext uri="{FF2B5EF4-FFF2-40B4-BE49-F238E27FC236}">
                <a16:creationId xmlns:a16="http://schemas.microsoft.com/office/drawing/2014/main" id="{7CC1DF10-5768-BFC8-25F8-BE44854463FA}"/>
              </a:ext>
            </a:extLst>
          </p:cNvPr>
          <p:cNvSpPr>
            <a:spLocks noGrp="1"/>
          </p:cNvSpPr>
          <p:nvPr>
            <p:ph type="body" sz="quarter" idx="158"/>
          </p:nvPr>
        </p:nvSpPr>
        <p:spPr>
          <a:xfrm>
            <a:off x="765922" y="4045869"/>
            <a:ext cx="5329798" cy="590626"/>
          </a:xfrm>
        </p:spPr>
        <p:txBody>
          <a:bodyPr/>
          <a:lstStyle/>
          <a:p>
            <a:endParaRPr lang="ko-KR" altLang="en-US" sz="900" dirty="0"/>
          </a:p>
        </p:txBody>
      </p:sp>
      <p:sp>
        <p:nvSpPr>
          <p:cNvPr id="8" name="텍스트 개체 틀 7">
            <a:extLst>
              <a:ext uri="{FF2B5EF4-FFF2-40B4-BE49-F238E27FC236}">
                <a16:creationId xmlns:a16="http://schemas.microsoft.com/office/drawing/2014/main" id="{2832D061-D3EC-567F-27F1-8DA0A6018F19}"/>
              </a:ext>
            </a:extLst>
          </p:cNvPr>
          <p:cNvSpPr>
            <a:spLocks noGrp="1"/>
          </p:cNvSpPr>
          <p:nvPr>
            <p:ph type="body" sz="quarter" idx="159"/>
          </p:nvPr>
        </p:nvSpPr>
        <p:spPr>
          <a:xfrm>
            <a:off x="765922" y="3781702"/>
            <a:ext cx="5329798" cy="319350"/>
          </a:xfrm>
        </p:spPr>
        <p:txBody>
          <a:bodyPr/>
          <a:lstStyle/>
          <a:p>
            <a:endParaRPr lang="ko-KR" altLang="en-US" dirty="0"/>
          </a:p>
        </p:txBody>
      </p:sp>
      <p:sp>
        <p:nvSpPr>
          <p:cNvPr id="9" name="텍스트 개체 틀 8">
            <a:extLst>
              <a:ext uri="{FF2B5EF4-FFF2-40B4-BE49-F238E27FC236}">
                <a16:creationId xmlns:a16="http://schemas.microsoft.com/office/drawing/2014/main" id="{99044CF4-428A-48C0-845A-DB9294224EF6}"/>
              </a:ext>
            </a:extLst>
          </p:cNvPr>
          <p:cNvSpPr>
            <a:spLocks noGrp="1"/>
          </p:cNvSpPr>
          <p:nvPr>
            <p:ph type="body" sz="quarter" idx="160"/>
          </p:nvPr>
        </p:nvSpPr>
        <p:spPr>
          <a:xfrm>
            <a:off x="6131070" y="1721069"/>
            <a:ext cx="5241516" cy="590626"/>
          </a:xfrm>
        </p:spPr>
        <p:txBody>
          <a:bodyPr/>
          <a:lstStyle/>
          <a:p>
            <a:endParaRPr lang="ko-KR" altLang="en-US" sz="900" dirty="0"/>
          </a:p>
        </p:txBody>
      </p:sp>
      <p:sp>
        <p:nvSpPr>
          <p:cNvPr id="10" name="텍스트 개체 틀 9">
            <a:extLst>
              <a:ext uri="{FF2B5EF4-FFF2-40B4-BE49-F238E27FC236}">
                <a16:creationId xmlns:a16="http://schemas.microsoft.com/office/drawing/2014/main" id="{F1234606-9BBE-5F67-4B52-382298B3A447}"/>
              </a:ext>
            </a:extLst>
          </p:cNvPr>
          <p:cNvSpPr>
            <a:spLocks noGrp="1"/>
          </p:cNvSpPr>
          <p:nvPr>
            <p:ph type="body" sz="quarter" idx="161"/>
          </p:nvPr>
        </p:nvSpPr>
        <p:spPr>
          <a:xfrm>
            <a:off x="6131070" y="1359162"/>
            <a:ext cx="5241516" cy="319350"/>
          </a:xfrm>
        </p:spPr>
        <p:txBody>
          <a:bodyPr/>
          <a:lstStyle/>
          <a:p>
            <a:endParaRPr lang="ko-KR" altLang="en-US" dirty="0"/>
          </a:p>
        </p:txBody>
      </p:sp>
      <p:sp>
        <p:nvSpPr>
          <p:cNvPr id="11" name="텍스트 개체 틀 10">
            <a:extLst>
              <a:ext uri="{FF2B5EF4-FFF2-40B4-BE49-F238E27FC236}">
                <a16:creationId xmlns:a16="http://schemas.microsoft.com/office/drawing/2014/main" id="{D34DF878-3EDB-F53E-63DB-3A86D83D88F7}"/>
              </a:ext>
            </a:extLst>
          </p:cNvPr>
          <p:cNvSpPr>
            <a:spLocks noGrp="1"/>
          </p:cNvSpPr>
          <p:nvPr>
            <p:ph type="body" sz="quarter" idx="162"/>
          </p:nvPr>
        </p:nvSpPr>
        <p:spPr>
          <a:xfrm>
            <a:off x="6131070" y="4045869"/>
            <a:ext cx="5241516" cy="590626"/>
          </a:xfrm>
        </p:spPr>
        <p:txBody>
          <a:bodyPr/>
          <a:lstStyle/>
          <a:p>
            <a:endParaRPr lang="ko-KR" altLang="en-US" sz="900" dirty="0"/>
          </a:p>
        </p:txBody>
      </p:sp>
      <p:sp>
        <p:nvSpPr>
          <p:cNvPr id="12" name="텍스트 개체 틀 11">
            <a:extLst>
              <a:ext uri="{FF2B5EF4-FFF2-40B4-BE49-F238E27FC236}">
                <a16:creationId xmlns:a16="http://schemas.microsoft.com/office/drawing/2014/main" id="{FF2AABFA-D077-E185-0658-7C4D99B02AC8}"/>
              </a:ext>
            </a:extLst>
          </p:cNvPr>
          <p:cNvSpPr>
            <a:spLocks noGrp="1"/>
          </p:cNvSpPr>
          <p:nvPr>
            <p:ph type="body" sz="quarter" idx="163"/>
          </p:nvPr>
        </p:nvSpPr>
        <p:spPr>
          <a:xfrm>
            <a:off x="6131070" y="3775508"/>
            <a:ext cx="5241516" cy="319350"/>
          </a:xfrm>
        </p:spPr>
        <p:txBody>
          <a:bodyPr/>
          <a:lstStyle/>
          <a:p>
            <a:endParaRPr lang="ko-KR" altLang="en-US" dirty="0"/>
          </a:p>
        </p:txBody>
      </p:sp>
      <p:sp>
        <p:nvSpPr>
          <p:cNvPr id="2" name="텍스트 개체 틀 1">
            <a:extLst>
              <a:ext uri="{FF2B5EF4-FFF2-40B4-BE49-F238E27FC236}">
                <a16:creationId xmlns:a16="http://schemas.microsoft.com/office/drawing/2014/main" id="{B47B6FC4-7B96-ADA8-A536-EE4E71E6F694}"/>
              </a:ext>
            </a:extLst>
          </p:cNvPr>
          <p:cNvSpPr>
            <a:spLocks noGrp="1"/>
          </p:cNvSpPr>
          <p:nvPr>
            <p:ph type="body" sz="quarter" idx="150"/>
          </p:nvPr>
        </p:nvSpPr>
        <p:spPr>
          <a:xfrm>
            <a:off x="3708743" y="812145"/>
            <a:ext cx="5004643" cy="213552"/>
          </a:xfrm>
        </p:spPr>
        <p:txBody>
          <a:bodyPr>
            <a:noAutofit/>
          </a:bodyPr>
          <a:lstStyle/>
          <a:p>
            <a:pPr algn="ctr"/>
            <a:endParaRPr lang="ko-KR" altLang="en-US" dirty="0">
              <a:solidFill>
                <a:schemeClr val="bg1"/>
              </a:solidFill>
            </a:endParaRPr>
          </a:p>
        </p:txBody>
      </p:sp>
      <p:sp>
        <p:nvSpPr>
          <p:cNvPr id="13" name="텍스트 개체 틀 2">
            <a:extLst>
              <a:ext uri="{FF2B5EF4-FFF2-40B4-BE49-F238E27FC236}">
                <a16:creationId xmlns:a16="http://schemas.microsoft.com/office/drawing/2014/main" id="{E47D51E0-E278-21DB-AC94-EB064FA77DD3}"/>
              </a:ext>
            </a:extLst>
          </p:cNvPr>
          <p:cNvSpPr>
            <a:spLocks noGrp="1"/>
          </p:cNvSpPr>
          <p:nvPr>
            <p:ph type="body" sz="quarter" idx="151"/>
          </p:nvPr>
        </p:nvSpPr>
        <p:spPr>
          <a:xfrm>
            <a:off x="3708743" y="524853"/>
            <a:ext cx="5004643" cy="232340"/>
          </a:xfrm>
        </p:spPr>
        <p:txBody>
          <a:bodyPr/>
          <a:lstStyle/>
          <a:p>
            <a:endParaRPr lang="ko-KR" altLang="en-US" dirty="0">
              <a:solidFill>
                <a:schemeClr val="bg1"/>
              </a:solidFill>
            </a:endParaRPr>
          </a:p>
        </p:txBody>
      </p:sp>
      <p:sp>
        <p:nvSpPr>
          <p:cNvPr id="14" name="텍스트 개체 틀 3">
            <a:extLst>
              <a:ext uri="{FF2B5EF4-FFF2-40B4-BE49-F238E27FC236}">
                <a16:creationId xmlns:a16="http://schemas.microsoft.com/office/drawing/2014/main" id="{FB8D83F0-1E5C-1D3F-7177-BC4E95E893B7}"/>
              </a:ext>
            </a:extLst>
          </p:cNvPr>
          <p:cNvSpPr>
            <a:spLocks noGrp="1"/>
          </p:cNvSpPr>
          <p:nvPr>
            <p:ph type="body" sz="quarter" idx="153"/>
          </p:nvPr>
        </p:nvSpPr>
        <p:spPr>
          <a:xfrm>
            <a:off x="3708743" y="157162"/>
            <a:ext cx="5004643" cy="312738"/>
          </a:xfrm>
        </p:spPr>
        <p:txBody>
          <a:bodyPr>
            <a:noAutofit/>
          </a:bodyPr>
          <a:lstStyle/>
          <a:p>
            <a:endParaRPr lang="ko-KR" altLang="en-US" dirty="0">
              <a:solidFill>
                <a:schemeClr val="bg1"/>
              </a:solidFill>
            </a:endParaRPr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512A6B72-FAE2-20A2-C729-FA913BA99693}"/>
              </a:ext>
            </a:extLst>
          </p:cNvPr>
          <p:cNvSpPr/>
          <p:nvPr/>
        </p:nvSpPr>
        <p:spPr>
          <a:xfrm>
            <a:off x="1468047" y="161424"/>
            <a:ext cx="735567" cy="815366"/>
          </a:xfrm>
          <a:prstGeom prst="rect">
            <a:avLst/>
          </a:prstGeom>
          <a:noFill/>
          <a:ln w="2857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61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7B16F79-FEEF-FBC2-FFA2-713F2EBD72D5}"/>
              </a:ext>
            </a:extLst>
          </p:cNvPr>
          <p:cNvSpPr txBox="1"/>
          <p:nvPr/>
        </p:nvSpPr>
        <p:spPr>
          <a:xfrm>
            <a:off x="1369295" y="398363"/>
            <a:ext cx="9482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9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Organization</a:t>
            </a:r>
          </a:p>
          <a:p>
            <a:pPr algn="ctr"/>
            <a:r>
              <a:rPr lang="en-US" altLang="ko-KR" sz="9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</a:t>
            </a:r>
            <a:endParaRPr lang="ko-KR" altLang="en-US" sz="9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7163536"/>
      </p:ext>
    </p:extLst>
  </p:cSld>
  <p:clrMapOvr>
    <a:masterClrMapping/>
  </p:clrMapOvr>
</p:sld>
</file>

<file path=ppt/theme/theme1.xml><?xml version="1.0" encoding="utf-8"?>
<a:theme xmlns:a="http://schemas.openxmlformats.org/drawingml/2006/main" name="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</TotalTime>
  <Words>6</Words>
  <Application>Microsoft Office PowerPoint</Application>
  <PresentationFormat>와이드스크린</PresentationFormat>
  <Paragraphs>6</Paragraphs>
  <Slides>3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7" baseType="lpstr">
      <vt:lpstr>맑은 고딕</vt:lpstr>
      <vt:lpstr>Arial</vt:lpstr>
      <vt:lpstr>Trebuchet MS</vt:lpstr>
      <vt:lpstr>디자인 사용자 지정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NI HB</dc:creator>
  <cp:lastModifiedBy>NI HB</cp:lastModifiedBy>
  <cp:revision>2</cp:revision>
  <dcterms:created xsi:type="dcterms:W3CDTF">2026-02-12T08:27:34Z</dcterms:created>
  <dcterms:modified xsi:type="dcterms:W3CDTF">2026-02-12T09:09:54Z</dcterms:modified>
</cp:coreProperties>
</file>